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C4874-50EE-4526-9BA2-65EA84D66A3E}" v="90" dt="2025-01-31T09:45:42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Van Maanen" userId="3fd8a39a-9d5e-44aa-90e7-9c5830cde7a0" providerId="ADAL" clId="{E1CC4874-50EE-4526-9BA2-65EA84D66A3E}"/>
    <pc:docChg chg="custSel modSld">
      <pc:chgData name="Andre Van Maanen" userId="3fd8a39a-9d5e-44aa-90e7-9c5830cde7a0" providerId="ADAL" clId="{E1CC4874-50EE-4526-9BA2-65EA84D66A3E}" dt="2025-01-31T09:45:42.120" v="95" actId="1076"/>
      <pc:docMkLst>
        <pc:docMk/>
      </pc:docMkLst>
      <pc:sldChg chg="modSp">
        <pc:chgData name="Andre Van Maanen" userId="3fd8a39a-9d5e-44aa-90e7-9c5830cde7a0" providerId="ADAL" clId="{E1CC4874-50EE-4526-9BA2-65EA84D66A3E}" dt="2025-01-31T09:38:05.219" v="39" actId="20577"/>
        <pc:sldMkLst>
          <pc:docMk/>
          <pc:sldMk cId="857343991" sldId="257"/>
        </pc:sldMkLst>
        <pc:spChg chg="mod">
          <ac:chgData name="Andre Van Maanen" userId="3fd8a39a-9d5e-44aa-90e7-9c5830cde7a0" providerId="ADAL" clId="{E1CC4874-50EE-4526-9BA2-65EA84D66A3E}" dt="2025-01-31T09:38:05.219" v="39" actId="20577"/>
          <ac:spMkLst>
            <pc:docMk/>
            <pc:sldMk cId="857343991" sldId="257"/>
            <ac:spMk id="3" creationId="{CA6BC67F-A8E9-A5A8-CA49-885F306FAFE5}"/>
          </ac:spMkLst>
        </pc:spChg>
      </pc:sldChg>
      <pc:sldChg chg="modSp">
        <pc:chgData name="Andre Van Maanen" userId="3fd8a39a-9d5e-44aa-90e7-9c5830cde7a0" providerId="ADAL" clId="{E1CC4874-50EE-4526-9BA2-65EA84D66A3E}" dt="2025-01-31T09:38:28.480" v="41" actId="255"/>
        <pc:sldMkLst>
          <pc:docMk/>
          <pc:sldMk cId="3279866350" sldId="258"/>
        </pc:sldMkLst>
        <pc:spChg chg="mod">
          <ac:chgData name="Andre Van Maanen" userId="3fd8a39a-9d5e-44aa-90e7-9c5830cde7a0" providerId="ADAL" clId="{E1CC4874-50EE-4526-9BA2-65EA84D66A3E}" dt="2025-01-31T09:38:28.480" v="41" actId="255"/>
          <ac:spMkLst>
            <pc:docMk/>
            <pc:sldMk cId="3279866350" sldId="258"/>
            <ac:spMk id="3" creationId="{B8FB9A61-FD0B-2CE7-EFCE-2AC6073AAB75}"/>
          </ac:spMkLst>
        </pc:spChg>
      </pc:sldChg>
      <pc:sldChg chg="modSp">
        <pc:chgData name="Andre Van Maanen" userId="3fd8a39a-9d5e-44aa-90e7-9c5830cde7a0" providerId="ADAL" clId="{E1CC4874-50EE-4526-9BA2-65EA84D66A3E}" dt="2025-01-31T09:45:27.933" v="94" actId="20577"/>
        <pc:sldMkLst>
          <pc:docMk/>
          <pc:sldMk cId="2275881565" sldId="259"/>
        </pc:sldMkLst>
        <pc:spChg chg="mod">
          <ac:chgData name="Andre Van Maanen" userId="3fd8a39a-9d5e-44aa-90e7-9c5830cde7a0" providerId="ADAL" clId="{E1CC4874-50EE-4526-9BA2-65EA84D66A3E}" dt="2025-01-31T09:45:27.933" v="94" actId="20577"/>
          <ac:spMkLst>
            <pc:docMk/>
            <pc:sldMk cId="2275881565" sldId="259"/>
            <ac:spMk id="3" creationId="{77646AD7-7085-BE4F-4770-3C38FC91A98F}"/>
          </ac:spMkLst>
        </pc:spChg>
      </pc:sldChg>
      <pc:sldChg chg="modSp mod">
        <pc:chgData name="Andre Van Maanen" userId="3fd8a39a-9d5e-44aa-90e7-9c5830cde7a0" providerId="ADAL" clId="{E1CC4874-50EE-4526-9BA2-65EA84D66A3E}" dt="2025-01-31T09:39:58.337" v="57" actId="255"/>
        <pc:sldMkLst>
          <pc:docMk/>
          <pc:sldMk cId="351856240" sldId="260"/>
        </pc:sldMkLst>
        <pc:spChg chg="mod">
          <ac:chgData name="Andre Van Maanen" userId="3fd8a39a-9d5e-44aa-90e7-9c5830cde7a0" providerId="ADAL" clId="{E1CC4874-50EE-4526-9BA2-65EA84D66A3E}" dt="2025-01-31T09:39:58.337" v="57" actId="255"/>
          <ac:spMkLst>
            <pc:docMk/>
            <pc:sldMk cId="351856240" sldId="260"/>
            <ac:spMk id="3" creationId="{181A7A5C-7E62-714F-7835-B1203526709F}"/>
          </ac:spMkLst>
        </pc:spChg>
      </pc:sldChg>
      <pc:sldChg chg="modSp mod">
        <pc:chgData name="Andre Van Maanen" userId="3fd8a39a-9d5e-44aa-90e7-9c5830cde7a0" providerId="ADAL" clId="{E1CC4874-50EE-4526-9BA2-65EA84D66A3E}" dt="2025-01-31T09:45:42.120" v="95" actId="1076"/>
        <pc:sldMkLst>
          <pc:docMk/>
          <pc:sldMk cId="512667753" sldId="261"/>
        </pc:sldMkLst>
        <pc:spChg chg="mod">
          <ac:chgData name="Andre Van Maanen" userId="3fd8a39a-9d5e-44aa-90e7-9c5830cde7a0" providerId="ADAL" clId="{E1CC4874-50EE-4526-9BA2-65EA84D66A3E}" dt="2025-01-31T09:40:38.711" v="63" actId="255"/>
          <ac:spMkLst>
            <pc:docMk/>
            <pc:sldMk cId="512667753" sldId="261"/>
            <ac:spMk id="3" creationId="{BE999E83-8105-C4B7-FADF-1561A0A445E5}"/>
          </ac:spMkLst>
        </pc:spChg>
        <pc:picChg chg="mod">
          <ac:chgData name="Andre Van Maanen" userId="3fd8a39a-9d5e-44aa-90e7-9c5830cde7a0" providerId="ADAL" clId="{E1CC4874-50EE-4526-9BA2-65EA84D66A3E}" dt="2025-01-31T09:45:42.120" v="95" actId="1076"/>
          <ac:picMkLst>
            <pc:docMk/>
            <pc:sldMk cId="512667753" sldId="261"/>
            <ac:picMk id="4" creationId="{68F5BC2D-C593-EDB7-D16C-D6C87368D32A}"/>
          </ac:picMkLst>
        </pc:picChg>
      </pc:sldChg>
      <pc:sldChg chg="modSp">
        <pc:chgData name="Andre Van Maanen" userId="3fd8a39a-9d5e-44aa-90e7-9c5830cde7a0" providerId="ADAL" clId="{E1CC4874-50EE-4526-9BA2-65EA84D66A3E}" dt="2025-01-31T09:41:52.083" v="68" actId="255"/>
        <pc:sldMkLst>
          <pc:docMk/>
          <pc:sldMk cId="4239605865" sldId="262"/>
        </pc:sldMkLst>
        <pc:spChg chg="mod">
          <ac:chgData name="Andre Van Maanen" userId="3fd8a39a-9d5e-44aa-90e7-9c5830cde7a0" providerId="ADAL" clId="{E1CC4874-50EE-4526-9BA2-65EA84D66A3E}" dt="2025-01-31T09:41:52.083" v="68" actId="255"/>
          <ac:spMkLst>
            <pc:docMk/>
            <pc:sldMk cId="4239605865" sldId="262"/>
            <ac:spMk id="3" creationId="{DD841966-D7E8-065D-3681-9D98C4E8C4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5ADA4-DE81-4656-98AF-ED1033581C6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AC95-80FD-40CD-BAEC-CA37CAEC60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0AC95-80FD-40CD-BAEC-CA37CAEC6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5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0AC95-80FD-40CD-BAEC-CA37CAEC6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5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0AC95-80FD-40CD-BAEC-CA37CAEC6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6667-573F-8E8C-0844-68DEA4A1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C15AC-072A-5D68-FCCB-044B2CC4D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71C9-B893-5EA5-7E5A-1340F4F3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EF51-A45F-870F-3739-B722687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241DD-3368-D438-0B6D-38F6DDCD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AD09-97E2-8E9E-6114-320722A1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E0D8D-5BCA-CD94-E9F4-F0A845AB3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7CCA0-A9EE-DD36-3AAF-6034497F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37A0-7001-D090-85E2-AF32BF20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53BD-89C7-DA62-3461-01E8290F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2C2E5-0878-7F95-D38A-974658D47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7B51B-36FF-B364-D3E4-661BD32FA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6900-DD8C-DD5D-7A29-86B5C770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3E858-46CE-5C12-895A-21AFEA4D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6B063-2B23-45DE-E049-AA02C2D9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EAE7-46E6-DFEA-CEDC-4989B98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BD21-04A9-327E-1CF4-F210C489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583E7-D99A-CC86-AAE5-B29CE249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98940-9D74-FBC3-A780-A107692A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8FC76-23DC-06E6-6337-F07EB42D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205E-2AA1-26F8-2923-18B3B72C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30CA5-1ACC-C08D-62F7-17A7ED2E0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DF6FA-27EA-DFCC-A0D0-D6393386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04A5-6635-CC10-420F-7C96FB0F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BCA2-0EE4-FD87-B0C3-D9379A2A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C032-1746-A98E-1E4A-099D079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4976-39D0-B41A-222E-6A8526A8A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4E331-F270-D062-9AF6-776BCCA99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FA4F6-C404-BB50-79AA-7854D45E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EC9A5-FC8F-F09F-91B6-5FA0368C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BDC9-48DC-723D-E1A8-7A92C787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51B4-ED71-0FD3-CF7F-76CD70F5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F862E-BAC9-759D-6277-CE3E9589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3E3DC-9B20-7542-8414-DFDB10F1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97090-2C8B-9DA3-915E-BA8976A43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FCB71-6850-00CE-5F6B-4A068178C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1FCAF-7E72-FD52-70DF-BEAE71BD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ED9AE-C51E-44A3-8F8E-119AF488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C2D6A-4BEB-EECD-EEF7-1DCA7707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B2DE-0C7A-9771-F085-35D84A5E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C2A0D-1CF2-BA46-A6B2-C6305EED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C3B8D-0CEB-DDD6-65D1-DA8996EC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7C6C2-5B9E-D9DD-8E97-002DECE9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75300-3138-92A8-6979-EE0A2472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2BD49-5966-EAD4-4F7A-D8C3C488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48DB4-98D4-C2C7-1CF8-19660358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26D0-3E89-47F0-3C84-DDF3D46F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C310-3F5A-0B58-FBD0-7F0DFE68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C94CD-8632-4658-9ABC-17D37CC79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9AAE2-2196-9E8E-D284-53D8C086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54BDB-DB00-29E9-6FAB-5A3BC0B9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C5966-D0DE-970B-C22A-9FBFE709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4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C3A0-50A4-7CE3-970B-E2CD4A5E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6A655-B5F2-8781-9D58-9D44A09DF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D7F65-9094-7ADD-5DE3-141994487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32A47-04A7-B035-1D99-6FBFAAC7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3982-FABF-FB38-124E-DD897AE0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A2AB4-8ED5-F0F0-9A4F-644DE75F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DE768-02DB-FB58-E880-622851B8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1EBA5-1412-3565-BA2F-6B8C71BC5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9EE5-B273-97DA-4EB1-29143A4AC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8BD237-2167-4EA9-BE3A-BDEA9A1FA2C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7E42F-3DAE-4E5F-D315-9E25DFA18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C1844-B85E-08CC-A686-EE4D0F066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F51309-105F-4237-95F7-2F72707806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QSbrfqDaq0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FBC62-F324-2FB5-061B-050D66AD4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125" y="4678363"/>
            <a:ext cx="9791700" cy="1655762"/>
          </a:xfrm>
        </p:spPr>
        <p:txBody>
          <a:bodyPr>
            <a:normAutofit lnSpcReduction="10000"/>
          </a:bodyPr>
          <a:lstStyle/>
          <a:p>
            <a:r>
              <a:rPr lang="en-US" sz="5400" b="1" dirty="0"/>
              <a:t>Welkom </a:t>
            </a:r>
            <a:r>
              <a:rPr lang="en-US" sz="5400" b="1" dirty="0" err="1"/>
              <a:t>bij</a:t>
            </a:r>
            <a:r>
              <a:rPr lang="en-US" sz="5400" b="1" dirty="0"/>
              <a:t> de </a:t>
            </a:r>
            <a:r>
              <a:rPr lang="en-US" sz="5400" b="1" dirty="0" err="1"/>
              <a:t>inwonersavond</a:t>
            </a:r>
            <a:r>
              <a:rPr lang="en-US" sz="5400" b="1" dirty="0"/>
              <a:t> </a:t>
            </a:r>
          </a:p>
          <a:p>
            <a:r>
              <a:rPr lang="en-US" sz="5400" b="1" dirty="0"/>
              <a:t>2025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E33902-04EB-E044-47F9-0CB45CAF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39" y="252361"/>
            <a:ext cx="3995184" cy="26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3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F0C69-9FD3-D7F7-BB03-1DC61D96C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6BC67F-A8E9-A5A8-CA49-885F306FA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85" y="1582738"/>
            <a:ext cx="9791700" cy="4159694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Wie-is-Wie in de </a:t>
            </a:r>
            <a:r>
              <a:rPr lang="en-US" sz="2000" b="1" dirty="0" err="1"/>
              <a:t>Dorpsraad</a:t>
            </a:r>
            <a:r>
              <a:rPr lang="en-US" sz="2000" b="1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Gasten</a:t>
            </a:r>
            <a:r>
              <a:rPr lang="en-US" sz="2000" b="1" dirty="0"/>
              <a:t> (</a:t>
            </a:r>
            <a:r>
              <a:rPr lang="en-US" sz="2000" b="1" dirty="0" err="1"/>
              <a:t>wethouder</a:t>
            </a:r>
            <a:r>
              <a:rPr lang="en-US" sz="2000" b="1" dirty="0"/>
              <a:t> / </a:t>
            </a:r>
            <a:r>
              <a:rPr lang="en-US" sz="2000" b="1" dirty="0" err="1"/>
              <a:t>kwartiermaker</a:t>
            </a:r>
            <a:r>
              <a:rPr lang="en-US" sz="2000" b="1" dirty="0"/>
              <a:t> / </a:t>
            </a:r>
            <a:r>
              <a:rPr lang="en-US" sz="2000" b="1" dirty="0" err="1"/>
              <a:t>e.a.</a:t>
            </a:r>
            <a:r>
              <a:rPr lang="en-US" sz="2000" b="1" dirty="0"/>
              <a:t>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Inwonersavond</a:t>
            </a:r>
            <a:r>
              <a:rPr lang="en-US" sz="2000" b="1" dirty="0"/>
              <a:t> 2024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Wat is </a:t>
            </a:r>
            <a:r>
              <a:rPr lang="en-US" sz="1600" b="1" dirty="0" err="1"/>
              <a:t>daar</a:t>
            </a:r>
            <a:r>
              <a:rPr lang="en-US" sz="1600" b="1" dirty="0"/>
              <a:t> </a:t>
            </a:r>
            <a:r>
              <a:rPr lang="en-US" sz="1600" b="1" dirty="0" err="1"/>
              <a:t>uitgekomen</a:t>
            </a:r>
            <a:endParaRPr lang="en-US" sz="16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Terugblik</a:t>
            </a:r>
            <a:r>
              <a:rPr lang="en-US" sz="2000" b="1" dirty="0"/>
              <a:t> 2024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 err="1"/>
              <a:t>Activiteiten</a:t>
            </a:r>
            <a:endParaRPr lang="en-US" sz="1600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 err="1"/>
              <a:t>Resultaten</a:t>
            </a:r>
            <a:endParaRPr lang="en-US" sz="16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Verwachting</a:t>
            </a:r>
            <a:r>
              <a:rPr lang="en-US" sz="2000" b="1" dirty="0"/>
              <a:t> 2025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Gastsprekers</a:t>
            </a:r>
            <a:r>
              <a:rPr lang="en-US" sz="2000" b="1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 err="1"/>
              <a:t>Kees</a:t>
            </a:r>
            <a:r>
              <a:rPr lang="en-US" sz="1600" b="1" dirty="0"/>
              <a:t> Rehorst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/>
              <a:t>Regina </a:t>
            </a:r>
            <a:r>
              <a:rPr lang="en-US" sz="1600" b="1" dirty="0" err="1"/>
              <a:t>Roggeveen</a:t>
            </a:r>
            <a:r>
              <a:rPr lang="en-US" sz="1600" b="1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Ophalen</a:t>
            </a:r>
            <a:r>
              <a:rPr lang="en-US" sz="2000" b="1" dirty="0"/>
              <a:t> </a:t>
            </a:r>
            <a:r>
              <a:rPr lang="en-US" sz="2000" b="1" dirty="0" err="1"/>
              <a:t>aandachtspunten</a:t>
            </a:r>
            <a:r>
              <a:rPr lang="en-US" sz="2000" b="1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C7FF9F-A311-2A54-0C35-10935860E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5750"/>
            <a:ext cx="1435098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oonplaats Tinte in cijfers en grafieken (bijgewerkt 2025!) | AlleCijfers.nl">
            <a:extLst>
              <a:ext uri="{FF2B5EF4-FFF2-40B4-BE49-F238E27FC236}">
                <a16:creationId xmlns:a16="http://schemas.microsoft.com/office/drawing/2014/main" id="{03D1B7F2-34BE-5FC0-3107-69DFE837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04" y="1081087"/>
            <a:ext cx="4515384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8F409-49CF-4FC2-C5EE-7A7909028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FB9A61-FD0B-2CE7-EFCE-2AC6073AA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85" y="1582738"/>
            <a:ext cx="9791700" cy="4159694"/>
          </a:xfrm>
        </p:spPr>
        <p:txBody>
          <a:bodyPr>
            <a:normAutofit/>
          </a:bodyPr>
          <a:lstStyle/>
          <a:p>
            <a:endParaRPr lang="en-US" sz="36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3 </a:t>
            </a:r>
            <a:r>
              <a:rPr lang="en-US" sz="2000" b="1" dirty="0" err="1"/>
              <a:t>speerpunten</a:t>
            </a:r>
            <a:r>
              <a:rPr lang="en-US" sz="2000" b="1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err="1"/>
              <a:t>Afbouwen</a:t>
            </a:r>
            <a:r>
              <a:rPr lang="en-US" b="1" dirty="0"/>
              <a:t> </a:t>
            </a:r>
            <a:r>
              <a:rPr lang="en-US" b="1" dirty="0" err="1"/>
              <a:t>Tintestein</a:t>
            </a:r>
            <a:endParaRPr lang="en-US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(</a:t>
            </a:r>
            <a:r>
              <a:rPr lang="en-US" b="1" dirty="0" err="1"/>
              <a:t>Verkeers</a:t>
            </a:r>
            <a:r>
              <a:rPr lang="en-US" b="1" dirty="0"/>
              <a:t>-) </a:t>
            </a:r>
            <a:r>
              <a:rPr lang="en-US" b="1" dirty="0" err="1"/>
              <a:t>veiligheid</a:t>
            </a:r>
            <a:endParaRPr lang="en-US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err="1"/>
              <a:t>Wonen</a:t>
            </a:r>
            <a:r>
              <a:rPr lang="en-US" b="1" dirty="0"/>
              <a:t> &amp; </a:t>
            </a:r>
            <a:r>
              <a:rPr lang="en-US" b="1" dirty="0" err="1"/>
              <a:t>leefbaarheid</a:t>
            </a:r>
            <a:endParaRPr lang="en-US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r>
              <a:rPr lang="en-US" b="1" dirty="0" err="1"/>
              <a:t>Dit</a:t>
            </a:r>
            <a:r>
              <a:rPr lang="en-US" b="1" dirty="0"/>
              <a:t> sluit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bij</a:t>
            </a:r>
            <a:r>
              <a:rPr lang="en-US" b="1" dirty="0"/>
              <a:t> de </a:t>
            </a:r>
            <a:r>
              <a:rPr lang="en-US" b="1" dirty="0" err="1"/>
              <a:t>dorpsvisie</a:t>
            </a:r>
            <a:r>
              <a:rPr lang="en-US" b="1" dirty="0"/>
              <a:t> Tinte 2023</a:t>
            </a:r>
          </a:p>
          <a:p>
            <a:pPr algn="l"/>
            <a:r>
              <a:rPr lang="en-US" b="1" dirty="0" err="1"/>
              <a:t>Deze</a:t>
            </a:r>
            <a:r>
              <a:rPr lang="en-US" b="1" dirty="0"/>
              <a:t> is </a:t>
            </a:r>
            <a:r>
              <a:rPr lang="en-US" b="1" dirty="0" err="1"/>
              <a:t>opgenomen</a:t>
            </a:r>
            <a:r>
              <a:rPr lang="en-US" b="1" dirty="0"/>
              <a:t> in het college </a:t>
            </a:r>
            <a:r>
              <a:rPr lang="en-US" b="1" dirty="0" err="1"/>
              <a:t>programma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B4DEC4-9CA6-F8E2-417D-C320C6ECC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5750"/>
            <a:ext cx="1435098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30F36-EB3A-3641-F791-8D481538738E}"/>
              </a:ext>
            </a:extLst>
          </p:cNvPr>
          <p:cNvSpPr txBox="1"/>
          <p:nvPr/>
        </p:nvSpPr>
        <p:spPr>
          <a:xfrm>
            <a:off x="2934031" y="715617"/>
            <a:ext cx="542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Terugblik</a:t>
            </a:r>
            <a:r>
              <a:rPr lang="en-US" sz="2800" b="1" dirty="0"/>
              <a:t> </a:t>
            </a:r>
            <a:r>
              <a:rPr lang="en-US" sz="2800" b="1" dirty="0" err="1"/>
              <a:t>Inwonersavond</a:t>
            </a:r>
            <a:r>
              <a:rPr lang="en-US" sz="2800" b="1" dirty="0"/>
              <a:t>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A4DAF-2A7B-46F8-2320-075413EC7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02" y="1733814"/>
            <a:ext cx="4146796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AEC6-D8DE-4EE0-9D6E-5C37514B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646AD7-7085-BE4F-4770-3C38FC91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85" y="1582738"/>
            <a:ext cx="9600510" cy="4046785"/>
          </a:xfrm>
        </p:spPr>
        <p:txBody>
          <a:bodyPr>
            <a:normAutofit fontScale="2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Maandelijkse</a:t>
            </a:r>
            <a:r>
              <a:rPr lang="en-US" sz="8000" b="1" dirty="0"/>
              <a:t> </a:t>
            </a:r>
            <a:r>
              <a:rPr lang="en-US" sz="8000" b="1" dirty="0" err="1"/>
              <a:t>vergadering</a:t>
            </a:r>
            <a:endParaRPr lang="en-US" sz="8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/>
              <a:t>2/3 </a:t>
            </a:r>
            <a:r>
              <a:rPr lang="en-US" sz="8000" b="1" dirty="0" err="1"/>
              <a:t>keer</a:t>
            </a:r>
            <a:r>
              <a:rPr lang="en-US" sz="8000" b="1" dirty="0"/>
              <a:t> per </a:t>
            </a:r>
            <a:r>
              <a:rPr lang="en-US" sz="8000" b="1" dirty="0" err="1"/>
              <a:t>jaar</a:t>
            </a:r>
            <a:r>
              <a:rPr lang="en-US" sz="8000" b="1" dirty="0"/>
              <a:t> </a:t>
            </a:r>
            <a:r>
              <a:rPr lang="en-US" sz="8000" b="1" dirty="0" err="1"/>
              <a:t>afvaardiging</a:t>
            </a:r>
            <a:r>
              <a:rPr lang="en-US" sz="8000" b="1" dirty="0"/>
              <a:t> </a:t>
            </a:r>
            <a:r>
              <a:rPr lang="en-US" sz="8000" b="1" dirty="0" err="1"/>
              <a:t>naar</a:t>
            </a:r>
            <a:r>
              <a:rPr lang="en-US" sz="8000" b="1" dirty="0"/>
              <a:t> </a:t>
            </a:r>
            <a:r>
              <a:rPr lang="en-US" sz="8000" b="1" dirty="0" err="1"/>
              <a:t>Cerntraal</a:t>
            </a:r>
            <a:r>
              <a:rPr lang="en-US" sz="8000" b="1" dirty="0"/>
              <a:t> </a:t>
            </a:r>
            <a:r>
              <a:rPr lang="en-US" sz="8000" b="1" dirty="0" err="1"/>
              <a:t>overleg</a:t>
            </a:r>
            <a:r>
              <a:rPr lang="en-US" sz="8000" b="1" dirty="0"/>
              <a:t> DR’s &amp; WR’s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Kennismakingsavond</a:t>
            </a:r>
            <a:r>
              <a:rPr lang="en-US" sz="8000" b="1" dirty="0"/>
              <a:t> </a:t>
            </a:r>
            <a:r>
              <a:rPr lang="en-US" sz="8000" b="1" dirty="0" err="1"/>
              <a:t>Gemeenteraad</a:t>
            </a:r>
            <a:r>
              <a:rPr lang="en-US" sz="8000" b="1" dirty="0"/>
              <a:t> met de DR’s en WR’s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/>
              <a:t>TV </a:t>
            </a:r>
            <a:r>
              <a:rPr lang="en-US" sz="8000" b="1" dirty="0" err="1"/>
              <a:t>opname</a:t>
            </a:r>
            <a:r>
              <a:rPr lang="en-US" sz="8000" b="1" dirty="0"/>
              <a:t> </a:t>
            </a:r>
            <a:r>
              <a:rPr lang="en-US" sz="8000" b="1" dirty="0" err="1"/>
              <a:t>Rijnmond</a:t>
            </a:r>
            <a:r>
              <a:rPr lang="en-US" sz="8000" b="1" dirty="0"/>
              <a:t> – Open Rotterdam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Jaarlijks</a:t>
            </a:r>
            <a:r>
              <a:rPr lang="en-US" sz="8000" b="1" dirty="0"/>
              <a:t> </a:t>
            </a:r>
            <a:r>
              <a:rPr lang="en-US" sz="8000" b="1" dirty="0" err="1"/>
              <a:t>overleg</a:t>
            </a:r>
            <a:r>
              <a:rPr lang="en-US" sz="8000" b="1" dirty="0"/>
              <a:t> </a:t>
            </a:r>
            <a:r>
              <a:rPr lang="en-US" sz="8000" b="1" dirty="0" err="1"/>
              <a:t>Wethouder</a:t>
            </a:r>
            <a:r>
              <a:rPr lang="en-US" sz="8000" b="1" dirty="0"/>
              <a:t> </a:t>
            </a:r>
            <a:r>
              <a:rPr lang="en-US" sz="8000" b="1" dirty="0" err="1"/>
              <a:t>Schop</a:t>
            </a:r>
            <a:endParaRPr lang="en-US" sz="8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Verkeersschouw</a:t>
            </a:r>
            <a:r>
              <a:rPr lang="en-US" sz="8000" b="1" dirty="0"/>
              <a:t> </a:t>
            </a:r>
            <a:r>
              <a:rPr lang="en-US" sz="8000" b="1" dirty="0" err="1"/>
              <a:t>Tinte</a:t>
            </a:r>
            <a:r>
              <a:rPr lang="en-US" sz="8000" b="1" dirty="0"/>
              <a:t> en </a:t>
            </a:r>
            <a:r>
              <a:rPr lang="en-US" sz="8000" b="1" dirty="0" err="1"/>
              <a:t>omgeving</a:t>
            </a:r>
            <a:endParaRPr lang="en-US" sz="8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Vaste</a:t>
            </a:r>
            <a:r>
              <a:rPr lang="en-US" sz="8000" b="1" dirty="0"/>
              <a:t> </a:t>
            </a:r>
            <a:r>
              <a:rPr lang="en-US" sz="8000" b="1" dirty="0" err="1"/>
              <a:t>gebruiker</a:t>
            </a:r>
            <a:r>
              <a:rPr lang="en-US" sz="8000" b="1" dirty="0"/>
              <a:t> </a:t>
            </a:r>
            <a:r>
              <a:rPr lang="en-US" sz="8000" b="1" dirty="0" err="1"/>
              <a:t>Tintestein</a:t>
            </a:r>
            <a:r>
              <a:rPr lang="en-US" sz="8000" b="1" dirty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Deelname</a:t>
            </a:r>
            <a:r>
              <a:rPr lang="en-US" sz="8000" b="1" dirty="0"/>
              <a:t> diverse </a:t>
            </a:r>
            <a:r>
              <a:rPr lang="en-US" sz="8000" b="1" dirty="0" err="1"/>
              <a:t>commissies</a:t>
            </a:r>
            <a:r>
              <a:rPr lang="en-US" sz="8000" b="1" dirty="0"/>
              <a:t> </a:t>
            </a:r>
            <a:r>
              <a:rPr lang="en-US" sz="8000" b="1" dirty="0" err="1"/>
              <a:t>ivm</a:t>
            </a:r>
            <a:r>
              <a:rPr lang="en-US" sz="8000" b="1" dirty="0"/>
              <a:t> </a:t>
            </a:r>
            <a:r>
              <a:rPr lang="en-US" sz="8000" b="1" dirty="0" err="1"/>
              <a:t>nieuwe</a:t>
            </a:r>
            <a:r>
              <a:rPr lang="en-US" sz="8000" b="1" dirty="0"/>
              <a:t> </a:t>
            </a:r>
            <a:r>
              <a:rPr lang="en-US" sz="8000" b="1" dirty="0" err="1"/>
              <a:t>omgevingsvisie</a:t>
            </a:r>
            <a:endParaRPr lang="en-US" sz="8000" b="1" dirty="0"/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6400" b="1" dirty="0" err="1"/>
              <a:t>Niet</a:t>
            </a:r>
            <a:r>
              <a:rPr lang="en-US" sz="6400" b="1" dirty="0"/>
              <a:t> </a:t>
            </a:r>
            <a:r>
              <a:rPr lang="en-US" sz="6400" b="1" dirty="0" err="1"/>
              <a:t>structureel</a:t>
            </a:r>
            <a:endParaRPr lang="en-US" sz="64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Bijeenkomst</a:t>
            </a:r>
            <a:r>
              <a:rPr lang="en-US" sz="8000" b="1" dirty="0"/>
              <a:t> </a:t>
            </a:r>
            <a:r>
              <a:rPr lang="en-US" sz="8000" b="1" dirty="0" err="1"/>
              <a:t>defensie</a:t>
            </a:r>
            <a:r>
              <a:rPr lang="en-US" sz="8000" b="1" dirty="0"/>
              <a:t> </a:t>
            </a:r>
            <a:r>
              <a:rPr lang="en-US" sz="8000" b="1" dirty="0" err="1"/>
              <a:t>landingsterrein</a:t>
            </a:r>
            <a:r>
              <a:rPr lang="en-US" sz="8000" b="1" dirty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Bijeenkomst</a:t>
            </a:r>
            <a:r>
              <a:rPr lang="en-US" sz="8000" b="1" dirty="0"/>
              <a:t> </a:t>
            </a:r>
            <a:r>
              <a:rPr lang="en-US" sz="8000" b="1" dirty="0" err="1"/>
              <a:t>informatie</a:t>
            </a:r>
            <a:r>
              <a:rPr lang="en-US" sz="8000" b="1" dirty="0"/>
              <a:t> </a:t>
            </a:r>
            <a:r>
              <a:rPr lang="en-US" sz="8000" b="1" dirty="0" err="1"/>
              <a:t>kerncentrale</a:t>
            </a:r>
            <a:endParaRPr lang="en-US" sz="8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Klachten</a:t>
            </a:r>
            <a:r>
              <a:rPr lang="en-US" sz="8000" b="1" dirty="0"/>
              <a:t> </a:t>
            </a:r>
            <a:r>
              <a:rPr lang="en-US" sz="8000" b="1" dirty="0" err="1"/>
              <a:t>omwonenden</a:t>
            </a:r>
            <a:r>
              <a:rPr lang="en-US" sz="8000" b="1" dirty="0"/>
              <a:t> </a:t>
            </a:r>
            <a:r>
              <a:rPr lang="en-US" sz="8000" b="1" dirty="0" err="1"/>
              <a:t>wietplantage</a:t>
            </a:r>
            <a:endParaRPr lang="en-US" sz="8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dirty="0"/>
              <a:t>CDA </a:t>
            </a:r>
            <a:r>
              <a:rPr lang="en-US" sz="8000" b="1" dirty="0" err="1"/>
              <a:t>werkbezoek</a:t>
            </a:r>
            <a:endParaRPr lang="en-US" sz="8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8000" b="1" i="0" dirty="0">
                <a:solidFill>
                  <a:srgbClr val="000000"/>
                </a:solidFill>
                <a:effectLst/>
              </a:rPr>
              <a:t>Alles </a:t>
            </a:r>
            <a:r>
              <a:rPr lang="en-US" sz="8000" b="1" i="0" dirty="0" err="1">
                <a:solidFill>
                  <a:srgbClr val="000000"/>
                </a:solidFill>
                <a:effectLst/>
              </a:rPr>
              <a:t>zoveel</a:t>
            </a:r>
            <a:r>
              <a:rPr lang="en-US" sz="80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8000" b="1" i="0" dirty="0" err="1">
                <a:solidFill>
                  <a:srgbClr val="000000"/>
                </a:solidFill>
                <a:effectLst/>
              </a:rPr>
              <a:t>mogelijk</a:t>
            </a:r>
            <a:r>
              <a:rPr lang="en-US" sz="80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8000" b="1" i="0" dirty="0" err="1">
                <a:solidFill>
                  <a:srgbClr val="000000"/>
                </a:solidFill>
                <a:effectLst/>
              </a:rPr>
              <a:t>gecommuniceerd</a:t>
            </a:r>
            <a:r>
              <a:rPr lang="en-US" sz="8000" b="1" i="0" dirty="0">
                <a:solidFill>
                  <a:srgbClr val="000000"/>
                </a:solidFill>
                <a:effectLst/>
              </a:rPr>
              <a:t> via socials en website</a:t>
            </a:r>
          </a:p>
          <a:p>
            <a:pPr algn="l"/>
            <a:endParaRPr lang="en-US" sz="45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500" b="0" i="0" dirty="0">
                <a:solidFill>
                  <a:srgbClr val="000000"/>
                </a:solidFill>
                <a:effectLst/>
                <a:hlinkClick r:id="rId2"/>
              </a:rPr>
              <a:t>https://youtu.be/QSbrfqDaq0E</a:t>
            </a:r>
            <a:r>
              <a:rPr lang="en-US" sz="4500" b="0" i="0" dirty="0">
                <a:solidFill>
                  <a:srgbClr val="000000"/>
                </a:solidFill>
                <a:effectLst/>
              </a:rPr>
              <a:t>  min 8.42</a:t>
            </a:r>
            <a:endParaRPr lang="en-US" sz="4500" b="1" dirty="0"/>
          </a:p>
          <a:p>
            <a:pPr algn="l"/>
            <a:r>
              <a:rPr lang="en-US" sz="3500" b="1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A6240F-34AC-A8C7-DDAD-809C0E36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5750"/>
            <a:ext cx="1435098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98429-8836-8224-0017-8A21C45235AE}"/>
              </a:ext>
            </a:extLst>
          </p:cNvPr>
          <p:cNvSpPr txBox="1"/>
          <p:nvPr/>
        </p:nvSpPr>
        <p:spPr>
          <a:xfrm>
            <a:off x="2091193" y="437322"/>
            <a:ext cx="76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Terugblik</a:t>
            </a:r>
            <a:r>
              <a:rPr lang="en-US" sz="4000" b="1" dirty="0"/>
              <a:t> </a:t>
            </a:r>
            <a:r>
              <a:rPr lang="en-US" sz="4000" b="1" dirty="0" err="1"/>
              <a:t>activiteiten</a:t>
            </a:r>
            <a:r>
              <a:rPr lang="en-US" sz="4000" b="1" dirty="0"/>
              <a:t>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F9369-9F1D-6366-FB52-25D5D9E79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023" y="3429000"/>
            <a:ext cx="3749778" cy="28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F48AD-63B1-69CD-6F18-D271FC6D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1A7A5C-7E62-714F-7835-B12035267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85" y="1582738"/>
            <a:ext cx="9600510" cy="4046785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i="0" dirty="0" err="1">
                <a:solidFill>
                  <a:srgbClr val="000000"/>
                </a:solidFill>
                <a:effectLst/>
              </a:rPr>
              <a:t>Verkeersveiligheid</a:t>
            </a:r>
            <a:r>
              <a:rPr lang="en-US" sz="80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8000" b="1" i="0" dirty="0" err="1">
                <a:solidFill>
                  <a:srgbClr val="000000"/>
                </a:solidFill>
                <a:effectLst/>
              </a:rPr>
              <a:t>bebouwde</a:t>
            </a:r>
            <a:r>
              <a:rPr lang="en-US" sz="80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8000" b="1" i="0" dirty="0" err="1">
                <a:solidFill>
                  <a:srgbClr val="000000"/>
                </a:solidFill>
                <a:effectLst/>
              </a:rPr>
              <a:t>kom</a:t>
            </a:r>
            <a:r>
              <a:rPr lang="en-US" sz="8000" b="1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000000"/>
                </a:solidFill>
              </a:rPr>
              <a:t>Borden </a:t>
            </a:r>
            <a:r>
              <a:rPr lang="en-US" sz="7200" b="1" dirty="0" err="1">
                <a:solidFill>
                  <a:srgbClr val="000000"/>
                </a:solidFill>
              </a:rPr>
              <a:t>zijn</a:t>
            </a:r>
            <a:r>
              <a:rPr lang="en-US" sz="7200" b="1" dirty="0">
                <a:solidFill>
                  <a:srgbClr val="000000"/>
                </a:solidFill>
              </a:rPr>
              <a:t> (!) </a:t>
            </a:r>
            <a:r>
              <a:rPr lang="en-US" sz="7200" b="1" dirty="0" err="1">
                <a:solidFill>
                  <a:srgbClr val="000000"/>
                </a:solidFill>
              </a:rPr>
              <a:t>geplaats</a:t>
            </a:r>
            <a:r>
              <a:rPr lang="en-US" sz="7200" b="1" dirty="0">
                <a:solidFill>
                  <a:srgbClr val="000000"/>
                </a:solidFill>
              </a:rPr>
              <a:t> </a:t>
            </a:r>
            <a:r>
              <a:rPr lang="en-US" sz="7200" b="1" dirty="0" err="1">
                <a:solidFill>
                  <a:srgbClr val="000000"/>
                </a:solidFill>
              </a:rPr>
              <a:t>Weidehof</a:t>
            </a:r>
            <a:r>
              <a:rPr lang="en-US" sz="7200" b="1" dirty="0">
                <a:solidFill>
                  <a:srgbClr val="000000"/>
                </a:solidFill>
              </a:rPr>
              <a:t> / </a:t>
            </a:r>
            <a:r>
              <a:rPr lang="en-US" sz="7200" b="1" dirty="0" err="1">
                <a:solidFill>
                  <a:srgbClr val="000000"/>
                </a:solidFill>
              </a:rPr>
              <a:t>Colinslandsedijk</a:t>
            </a:r>
            <a:endParaRPr lang="en-US" sz="7200" b="1" dirty="0">
              <a:solidFill>
                <a:srgbClr val="000000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7200" b="1" i="0" dirty="0" err="1">
                <a:solidFill>
                  <a:srgbClr val="000000"/>
                </a:solidFill>
                <a:effectLst/>
              </a:rPr>
              <a:t>Drempel</a:t>
            </a:r>
            <a:r>
              <a:rPr lang="en-US" sz="7200" b="1" i="0" dirty="0">
                <a:solidFill>
                  <a:srgbClr val="000000"/>
                </a:solidFill>
                <a:effectLst/>
              </a:rPr>
              <a:t> Brielle – </a:t>
            </a:r>
            <a:r>
              <a:rPr lang="en-US" sz="7200" b="1" i="0" dirty="0" err="1">
                <a:solidFill>
                  <a:srgbClr val="000000"/>
                </a:solidFill>
                <a:effectLst/>
              </a:rPr>
              <a:t>Tinte</a:t>
            </a:r>
            <a:r>
              <a:rPr lang="en-US" sz="7200" b="1" i="0" dirty="0">
                <a:solidFill>
                  <a:srgbClr val="000000"/>
                </a:solidFill>
                <a:effectLst/>
              </a:rPr>
              <a:t> is </a:t>
            </a:r>
            <a:r>
              <a:rPr lang="en-US" sz="7200" b="1" i="0" dirty="0" err="1">
                <a:solidFill>
                  <a:srgbClr val="000000"/>
                </a:solidFill>
                <a:effectLst/>
              </a:rPr>
              <a:t>aangelegd</a:t>
            </a:r>
            <a:r>
              <a:rPr lang="en-US" sz="7200" b="1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7200" b="1" i="0" dirty="0" err="1">
                <a:solidFill>
                  <a:srgbClr val="000000"/>
                </a:solidFill>
                <a:effectLst/>
              </a:rPr>
              <a:t>moet</a:t>
            </a:r>
            <a:r>
              <a:rPr lang="en-US" sz="7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7200" b="1" i="0" dirty="0" err="1">
                <a:solidFill>
                  <a:srgbClr val="000000"/>
                </a:solidFill>
                <a:effectLst/>
              </a:rPr>
              <a:t>aangepast</a:t>
            </a:r>
            <a:r>
              <a:rPr lang="en-US" sz="7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7200" b="1" i="0" dirty="0" err="1">
                <a:solidFill>
                  <a:srgbClr val="000000"/>
                </a:solidFill>
                <a:effectLst/>
              </a:rPr>
              <a:t>worden</a:t>
            </a:r>
            <a:endParaRPr lang="en-US" sz="7200" b="1" i="0" dirty="0">
              <a:solidFill>
                <a:srgbClr val="000000"/>
              </a:solidFill>
              <a:effectLst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7200" b="1" dirty="0" err="1">
                <a:solidFill>
                  <a:srgbClr val="000000"/>
                </a:solidFill>
              </a:rPr>
              <a:t>Doorgaand</a:t>
            </a:r>
            <a:r>
              <a:rPr lang="en-US" sz="7200" b="1" dirty="0">
                <a:solidFill>
                  <a:srgbClr val="000000"/>
                </a:solidFill>
              </a:rPr>
              <a:t> </a:t>
            </a:r>
            <a:r>
              <a:rPr lang="en-US" sz="7200" b="1" dirty="0" err="1">
                <a:solidFill>
                  <a:srgbClr val="000000"/>
                </a:solidFill>
              </a:rPr>
              <a:t>verkeer</a:t>
            </a:r>
            <a:r>
              <a:rPr lang="en-US" sz="7200" b="1" dirty="0">
                <a:solidFill>
                  <a:srgbClr val="000000"/>
                </a:solidFill>
              </a:rPr>
              <a:t> </a:t>
            </a:r>
            <a:r>
              <a:rPr lang="en-US" sz="7200" b="1" dirty="0" err="1">
                <a:solidFill>
                  <a:srgbClr val="000000"/>
                </a:solidFill>
              </a:rPr>
              <a:t>borden</a:t>
            </a:r>
            <a:r>
              <a:rPr lang="en-US" sz="7200" b="1" dirty="0">
                <a:solidFill>
                  <a:srgbClr val="000000"/>
                </a:solidFill>
              </a:rPr>
              <a:t> </a:t>
            </a:r>
            <a:r>
              <a:rPr lang="en-US" sz="7200" b="1" dirty="0" err="1">
                <a:solidFill>
                  <a:srgbClr val="000000"/>
                </a:solidFill>
              </a:rPr>
              <a:t>worden</a:t>
            </a:r>
            <a:r>
              <a:rPr lang="en-US" sz="7200" b="1" dirty="0">
                <a:solidFill>
                  <a:srgbClr val="000000"/>
                </a:solidFill>
              </a:rPr>
              <a:t> </a:t>
            </a:r>
            <a:r>
              <a:rPr lang="en-US" sz="7200" b="1" dirty="0" err="1">
                <a:solidFill>
                  <a:srgbClr val="000000"/>
                </a:solidFill>
              </a:rPr>
              <a:t>verwijderd</a:t>
            </a:r>
            <a:endParaRPr lang="en-US" sz="7200" b="1" dirty="0">
              <a:solidFill>
                <a:srgbClr val="000000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7200" b="1" i="1" dirty="0" err="1">
                <a:solidFill>
                  <a:srgbClr val="000000"/>
                </a:solidFill>
              </a:rPr>
              <a:t>Buitengebied</a:t>
            </a:r>
            <a:r>
              <a:rPr lang="en-US" sz="7200" b="1" i="1" dirty="0">
                <a:solidFill>
                  <a:srgbClr val="000000"/>
                </a:solidFill>
              </a:rPr>
              <a:t> </a:t>
            </a:r>
            <a:r>
              <a:rPr lang="en-US" sz="7200" b="1" i="1" dirty="0" err="1">
                <a:solidFill>
                  <a:srgbClr val="000000"/>
                </a:solidFill>
              </a:rPr>
              <a:t>nog</a:t>
            </a:r>
            <a:r>
              <a:rPr lang="en-US" sz="7200" b="1" i="1" dirty="0">
                <a:solidFill>
                  <a:srgbClr val="000000"/>
                </a:solidFill>
              </a:rPr>
              <a:t> </a:t>
            </a:r>
            <a:r>
              <a:rPr lang="en-US" sz="7200" b="1" i="1" dirty="0" err="1">
                <a:solidFill>
                  <a:srgbClr val="000000"/>
                </a:solidFill>
              </a:rPr>
              <a:t>weinig</a:t>
            </a:r>
            <a:r>
              <a:rPr lang="en-US" sz="7200" b="1" i="1" dirty="0">
                <a:solidFill>
                  <a:srgbClr val="000000"/>
                </a:solidFill>
              </a:rPr>
              <a:t> </a:t>
            </a:r>
            <a:r>
              <a:rPr lang="en-US" sz="7200" b="1" i="1" dirty="0" err="1">
                <a:solidFill>
                  <a:srgbClr val="000000"/>
                </a:solidFill>
              </a:rPr>
              <a:t>resultaat</a:t>
            </a:r>
            <a:r>
              <a:rPr lang="en-US" sz="7200" b="1" i="1" dirty="0">
                <a:solidFill>
                  <a:srgbClr val="000000"/>
                </a:solidFill>
              </a:rPr>
              <a:t> – </a:t>
            </a:r>
            <a:r>
              <a:rPr lang="en-US" sz="7200" b="1" i="1" dirty="0" err="1">
                <a:solidFill>
                  <a:srgbClr val="000000"/>
                </a:solidFill>
              </a:rPr>
              <a:t>o.a.</a:t>
            </a:r>
            <a:r>
              <a:rPr lang="en-US" sz="7200" b="1" i="1" dirty="0">
                <a:solidFill>
                  <a:srgbClr val="000000"/>
                </a:solidFill>
              </a:rPr>
              <a:t> </a:t>
            </a:r>
            <a:r>
              <a:rPr lang="en-US" sz="7200" b="1" i="1" dirty="0" err="1">
                <a:solidFill>
                  <a:srgbClr val="000000"/>
                </a:solidFill>
              </a:rPr>
              <a:t>waterschap</a:t>
            </a:r>
            <a:r>
              <a:rPr lang="en-US" sz="7200" b="1" i="1" dirty="0">
                <a:solidFill>
                  <a:srgbClr val="000000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rgbClr val="000000"/>
                </a:solidFill>
              </a:rPr>
              <a:t>Antwoord op brief </a:t>
            </a:r>
            <a:r>
              <a:rPr lang="en-US" sz="8000" b="1" dirty="0" err="1">
                <a:solidFill>
                  <a:srgbClr val="000000"/>
                </a:solidFill>
              </a:rPr>
              <a:t>Wietplantage</a:t>
            </a:r>
            <a:r>
              <a:rPr lang="en-US" sz="8000" b="1" dirty="0">
                <a:solidFill>
                  <a:srgbClr val="000000"/>
                </a:solidFill>
              </a:rPr>
              <a:t> 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6400" b="1" dirty="0" err="1">
                <a:solidFill>
                  <a:srgbClr val="000000"/>
                </a:solidFill>
              </a:rPr>
              <a:t>Inmiddels</a:t>
            </a:r>
            <a:r>
              <a:rPr lang="en-US" sz="6400" b="1" dirty="0">
                <a:solidFill>
                  <a:srgbClr val="000000"/>
                </a:solidFill>
              </a:rPr>
              <a:t> </a:t>
            </a:r>
            <a:r>
              <a:rPr lang="en-US" sz="6400" b="1" dirty="0" err="1">
                <a:solidFill>
                  <a:srgbClr val="000000"/>
                </a:solidFill>
              </a:rPr>
              <a:t>dwangsom</a:t>
            </a:r>
            <a:r>
              <a:rPr lang="en-US" sz="6400" b="1" dirty="0">
                <a:solidFill>
                  <a:srgbClr val="000000"/>
                </a:solidFill>
              </a:rPr>
              <a:t>(men) DCMR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6400" b="1" dirty="0">
                <a:solidFill>
                  <a:srgbClr val="000000"/>
                </a:solidFill>
              </a:rPr>
              <a:t>Informatie brief </a:t>
            </a:r>
            <a:r>
              <a:rPr lang="en-US" sz="6400" b="1" dirty="0" err="1">
                <a:solidFill>
                  <a:srgbClr val="000000"/>
                </a:solidFill>
              </a:rPr>
              <a:t>vanuit</a:t>
            </a:r>
            <a:r>
              <a:rPr lang="en-US" sz="6400" b="1" dirty="0">
                <a:solidFill>
                  <a:srgbClr val="000000"/>
                </a:solidFill>
              </a:rPr>
              <a:t> </a:t>
            </a:r>
            <a:r>
              <a:rPr lang="en-US" sz="6400" b="1" dirty="0" err="1">
                <a:solidFill>
                  <a:srgbClr val="000000"/>
                </a:solidFill>
              </a:rPr>
              <a:t>Burgermeester</a:t>
            </a:r>
            <a:r>
              <a:rPr lang="en-US" sz="8000" dirty="0">
                <a:solidFill>
                  <a:srgbClr val="000000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Tintestein</a:t>
            </a:r>
            <a:endParaRPr lang="en-US" sz="80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1" dirty="0"/>
              <a:t>Onder de </a:t>
            </a:r>
            <a:r>
              <a:rPr lang="en-US" sz="6400" b="1" dirty="0" err="1"/>
              <a:t>aandacht</a:t>
            </a:r>
            <a:r>
              <a:rPr lang="en-US" sz="6400" b="1" dirty="0"/>
              <a:t> </a:t>
            </a:r>
            <a:r>
              <a:rPr lang="en-US" sz="6400" b="1" dirty="0" err="1"/>
              <a:t>houden</a:t>
            </a:r>
            <a:r>
              <a:rPr lang="en-US" sz="6400" b="1" dirty="0"/>
              <a:t> van de </a:t>
            </a:r>
            <a:r>
              <a:rPr lang="en-US" sz="6400" b="1" dirty="0" err="1"/>
              <a:t>noodzaak</a:t>
            </a:r>
            <a:r>
              <a:rPr lang="en-US" sz="6400" b="1" dirty="0"/>
              <a:t> tot </a:t>
            </a:r>
            <a:r>
              <a:rPr lang="en-US" sz="6400" b="1" dirty="0" err="1"/>
              <a:t>afbouw</a:t>
            </a:r>
            <a:endParaRPr lang="en-US" sz="6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8000" b="1" dirty="0"/>
              <a:t>Fulltime </a:t>
            </a:r>
            <a:r>
              <a:rPr lang="en-US" sz="8000" b="1" dirty="0" err="1"/>
              <a:t>kwartiermaker</a:t>
            </a:r>
            <a:r>
              <a:rPr lang="en-US" sz="8000" b="1" dirty="0"/>
              <a:t> </a:t>
            </a:r>
            <a:r>
              <a:rPr lang="en-US" sz="8000" b="1" dirty="0" err="1"/>
              <a:t>Gemeente</a:t>
            </a:r>
            <a:r>
              <a:rPr lang="en-US" sz="8000" b="1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8000" b="1" dirty="0"/>
              <a:t>2025 </a:t>
            </a:r>
            <a:r>
              <a:rPr lang="en-US" sz="8000" b="1" dirty="0" err="1"/>
              <a:t>onderhoud</a:t>
            </a:r>
            <a:r>
              <a:rPr lang="en-US" sz="8000" b="1" dirty="0"/>
              <a:t> </a:t>
            </a:r>
            <a:r>
              <a:rPr lang="en-US" sz="8000" b="1" dirty="0" err="1"/>
              <a:t>Woudseweg</a:t>
            </a:r>
            <a:r>
              <a:rPr lang="en-US" sz="8000" b="1" dirty="0"/>
              <a:t> </a:t>
            </a:r>
            <a:r>
              <a:rPr lang="en-US" sz="6400" b="1" dirty="0"/>
              <a:t>(</a:t>
            </a:r>
            <a:r>
              <a:rPr lang="en-US" sz="6400" b="1" dirty="0" err="1"/>
              <a:t>informeel</a:t>
            </a:r>
            <a:r>
              <a:rPr lang="en-US" sz="6400" b="1" dirty="0"/>
              <a:t> </a:t>
            </a:r>
            <a:r>
              <a:rPr lang="en-US" sz="6400" b="1" dirty="0" err="1"/>
              <a:t>toegezegd</a:t>
            </a:r>
            <a:r>
              <a:rPr lang="en-US" sz="6400" b="1" dirty="0"/>
              <a:t>)</a:t>
            </a:r>
          </a:p>
          <a:p>
            <a:pPr algn="l"/>
            <a:endParaRPr lang="en-US" sz="4300" i="0" dirty="0">
              <a:solidFill>
                <a:srgbClr val="000000"/>
              </a:solidFill>
              <a:effectLst/>
            </a:endParaRPr>
          </a:p>
          <a:p>
            <a:pPr algn="l"/>
            <a:endParaRPr lang="en-US" b="1" dirty="0"/>
          </a:p>
          <a:p>
            <a:pPr algn="l"/>
            <a:r>
              <a:rPr lang="en-US" sz="3600" b="1" dirty="0"/>
              <a:t> </a:t>
            </a:r>
            <a:endParaRPr lang="en-US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C9B96F-D9FF-8490-2FA2-0DB57E76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5750"/>
            <a:ext cx="1435098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BE565-D88B-98A8-8B8B-385A45D5BE3E}"/>
              </a:ext>
            </a:extLst>
          </p:cNvPr>
          <p:cNvSpPr txBox="1"/>
          <p:nvPr/>
        </p:nvSpPr>
        <p:spPr>
          <a:xfrm>
            <a:off x="2091193" y="437322"/>
            <a:ext cx="76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Resultaten</a:t>
            </a:r>
            <a:r>
              <a:rPr lang="en-US" sz="4000" b="1" dirty="0"/>
              <a:t>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E85F5-66BD-AB00-A35F-D035C1BE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56" y="1582739"/>
            <a:ext cx="3935060" cy="47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1FB5-11F3-E4CA-8C05-1C4A2593D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999E83-8105-C4B7-FADF-1561A0A44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51" y="1590689"/>
            <a:ext cx="8638402" cy="4046785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Nog</a:t>
            </a:r>
            <a:r>
              <a:rPr lang="en-US" sz="8000" b="1" dirty="0"/>
              <a:t> </a:t>
            </a:r>
            <a:r>
              <a:rPr lang="en-US" sz="8000" b="1" dirty="0" err="1"/>
              <a:t>meer</a:t>
            </a:r>
            <a:r>
              <a:rPr lang="en-US" sz="8000" b="1" dirty="0"/>
              <a:t> contact met de </a:t>
            </a:r>
            <a:r>
              <a:rPr lang="en-US" sz="8000" b="1" dirty="0" err="1"/>
              <a:t>inwoners</a:t>
            </a:r>
            <a:r>
              <a:rPr lang="en-US" sz="8000" b="1" dirty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1" dirty="0"/>
              <a:t>Socials – website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1" dirty="0" err="1"/>
              <a:t>Centraal</a:t>
            </a:r>
            <a:r>
              <a:rPr lang="en-US" sz="6400" b="1" dirty="0"/>
              <a:t> email </a:t>
            </a:r>
            <a:r>
              <a:rPr lang="en-US" sz="6400" b="1" dirty="0" err="1"/>
              <a:t>adres</a:t>
            </a:r>
            <a:r>
              <a:rPr lang="en-US" sz="6400" b="1" dirty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6400" b="1" dirty="0" err="1"/>
              <a:t>Persoonlijk</a:t>
            </a:r>
            <a:endParaRPr lang="en-US" sz="64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Kennismaking</a:t>
            </a:r>
            <a:r>
              <a:rPr lang="en-US" sz="8000" b="1" dirty="0"/>
              <a:t> </a:t>
            </a:r>
            <a:r>
              <a:rPr lang="en-US" sz="8000" b="1" dirty="0" err="1"/>
              <a:t>Burgemeester</a:t>
            </a:r>
            <a:r>
              <a:rPr lang="en-US" sz="8000" b="1" dirty="0"/>
              <a:t> (28 </a:t>
            </a:r>
            <a:r>
              <a:rPr lang="en-US" sz="8000" b="1" dirty="0" err="1"/>
              <a:t>januari</a:t>
            </a:r>
            <a:r>
              <a:rPr lang="en-US" sz="8000" b="1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Jaarlijks</a:t>
            </a:r>
            <a:r>
              <a:rPr lang="en-US" sz="8000" b="1" dirty="0"/>
              <a:t> </a:t>
            </a:r>
            <a:r>
              <a:rPr lang="en-US" sz="8000" b="1" dirty="0" err="1"/>
              <a:t>overleg</a:t>
            </a:r>
            <a:r>
              <a:rPr lang="en-US" sz="8000" b="1" dirty="0"/>
              <a:t> </a:t>
            </a:r>
            <a:r>
              <a:rPr lang="en-US" sz="8000" b="1" dirty="0" err="1"/>
              <a:t>Wethouder</a:t>
            </a:r>
            <a:r>
              <a:rPr lang="en-US" sz="8000" b="1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Bezoek</a:t>
            </a:r>
            <a:r>
              <a:rPr lang="en-US" sz="8000" b="1" dirty="0"/>
              <a:t> </a:t>
            </a:r>
            <a:r>
              <a:rPr lang="en-US" sz="8000" b="1" dirty="0" err="1"/>
              <a:t>wethouder</a:t>
            </a:r>
            <a:r>
              <a:rPr lang="en-US" sz="8000" b="1" dirty="0"/>
              <a:t> Tinte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Afbouw</a:t>
            </a:r>
            <a:r>
              <a:rPr lang="en-US" sz="8000" b="1" dirty="0"/>
              <a:t> </a:t>
            </a:r>
            <a:r>
              <a:rPr lang="en-US" sz="8000" b="1" dirty="0" err="1"/>
              <a:t>Tintestein</a:t>
            </a:r>
            <a:r>
              <a:rPr lang="en-US" sz="8000" b="1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/>
              <a:t>Bestemming</a:t>
            </a:r>
            <a:r>
              <a:rPr lang="en-US" sz="8000" b="1" dirty="0"/>
              <a:t> </a:t>
            </a:r>
            <a:r>
              <a:rPr lang="en-US" sz="8000" b="1" dirty="0" err="1"/>
              <a:t>Odiaan</a:t>
            </a:r>
            <a:endParaRPr lang="en-US" sz="8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i="0" dirty="0" err="1">
                <a:solidFill>
                  <a:srgbClr val="000000"/>
                </a:solidFill>
                <a:effectLst/>
              </a:rPr>
              <a:t>Verkeersveiligheid</a:t>
            </a:r>
            <a:r>
              <a:rPr lang="en-US" sz="80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8000" b="1" i="0" dirty="0" err="1">
                <a:solidFill>
                  <a:srgbClr val="000000"/>
                </a:solidFill>
                <a:effectLst/>
              </a:rPr>
              <a:t>binnen</a:t>
            </a:r>
            <a:r>
              <a:rPr lang="en-US" sz="8000" b="1" dirty="0">
                <a:solidFill>
                  <a:srgbClr val="000000"/>
                </a:solidFill>
              </a:rPr>
              <a:t>- en </a:t>
            </a:r>
            <a:r>
              <a:rPr lang="en-US" sz="8000" b="1" dirty="0" err="1">
                <a:solidFill>
                  <a:srgbClr val="000000"/>
                </a:solidFill>
              </a:rPr>
              <a:t>buitengebied</a:t>
            </a:r>
            <a:endParaRPr lang="en-US" sz="8000" b="1" i="0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dirty="0" err="1">
                <a:solidFill>
                  <a:srgbClr val="000000"/>
                </a:solidFill>
              </a:rPr>
              <a:t>Overlast</a:t>
            </a:r>
            <a:r>
              <a:rPr lang="en-US" sz="8000" b="1" dirty="0">
                <a:solidFill>
                  <a:srgbClr val="000000"/>
                </a:solidFill>
              </a:rPr>
              <a:t> </a:t>
            </a:r>
            <a:r>
              <a:rPr lang="en-US" sz="8000" b="1" dirty="0" err="1">
                <a:solidFill>
                  <a:srgbClr val="000000"/>
                </a:solidFill>
              </a:rPr>
              <a:t>wietplantage</a:t>
            </a:r>
            <a:r>
              <a:rPr lang="en-US" sz="8000" b="1" dirty="0">
                <a:solidFill>
                  <a:srgbClr val="00000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8000" b="1" i="1" u="sng" dirty="0">
                <a:solidFill>
                  <a:srgbClr val="000000"/>
                </a:solidFill>
              </a:rPr>
              <a:t>En alle </a:t>
            </a:r>
            <a:r>
              <a:rPr lang="en-US" sz="8000" b="1" i="1" u="sng" dirty="0" err="1">
                <a:solidFill>
                  <a:srgbClr val="000000"/>
                </a:solidFill>
              </a:rPr>
              <a:t>andere</a:t>
            </a:r>
            <a:r>
              <a:rPr lang="en-US" sz="8000" b="1" i="1" u="sng" dirty="0">
                <a:solidFill>
                  <a:srgbClr val="000000"/>
                </a:solidFill>
              </a:rPr>
              <a:t> </a:t>
            </a:r>
            <a:r>
              <a:rPr lang="en-US" sz="8000" b="1" i="1" u="sng" dirty="0" err="1">
                <a:solidFill>
                  <a:srgbClr val="000000"/>
                </a:solidFill>
              </a:rPr>
              <a:t>punten</a:t>
            </a:r>
            <a:r>
              <a:rPr lang="en-US" sz="8000" b="1" i="1" u="sng" dirty="0">
                <a:solidFill>
                  <a:srgbClr val="000000"/>
                </a:solidFill>
              </a:rPr>
              <a:t> die door </a:t>
            </a:r>
            <a:r>
              <a:rPr lang="en-US" sz="8000" b="1" i="1" u="sng" dirty="0" err="1">
                <a:solidFill>
                  <a:srgbClr val="000000"/>
                </a:solidFill>
              </a:rPr>
              <a:t>jullie</a:t>
            </a:r>
            <a:r>
              <a:rPr lang="en-US" sz="8000" b="1" i="1" u="sng" dirty="0">
                <a:solidFill>
                  <a:srgbClr val="000000"/>
                </a:solidFill>
              </a:rPr>
              <a:t> </a:t>
            </a:r>
            <a:r>
              <a:rPr lang="en-US" sz="8000" b="1" i="1" u="sng" dirty="0" err="1">
                <a:solidFill>
                  <a:srgbClr val="000000"/>
                </a:solidFill>
              </a:rPr>
              <a:t>nog</a:t>
            </a:r>
            <a:r>
              <a:rPr lang="en-US" sz="8000" b="1" i="1" u="sng" dirty="0">
                <a:solidFill>
                  <a:srgbClr val="000000"/>
                </a:solidFill>
              </a:rPr>
              <a:t> </a:t>
            </a:r>
            <a:r>
              <a:rPr lang="en-US" sz="8000" b="1" i="1" u="sng" dirty="0" err="1">
                <a:solidFill>
                  <a:srgbClr val="000000"/>
                </a:solidFill>
              </a:rPr>
              <a:t>meer</a:t>
            </a:r>
            <a:r>
              <a:rPr lang="en-US" sz="8000" b="1" i="1" u="sng" dirty="0">
                <a:solidFill>
                  <a:srgbClr val="000000"/>
                </a:solidFill>
              </a:rPr>
              <a:t> </a:t>
            </a:r>
            <a:r>
              <a:rPr lang="en-US" sz="8000" b="1" i="1" u="sng" dirty="0" err="1">
                <a:solidFill>
                  <a:srgbClr val="000000"/>
                </a:solidFill>
              </a:rPr>
              <a:t>aangedragen</a:t>
            </a:r>
            <a:r>
              <a:rPr lang="en-US" sz="8000" b="1" i="1" u="sng" dirty="0">
                <a:solidFill>
                  <a:srgbClr val="000000"/>
                </a:solidFill>
              </a:rPr>
              <a:t> </a:t>
            </a:r>
            <a:r>
              <a:rPr lang="en-US" sz="8000" b="1" i="1" u="sng" dirty="0" err="1">
                <a:solidFill>
                  <a:srgbClr val="000000"/>
                </a:solidFill>
              </a:rPr>
              <a:t>worden</a:t>
            </a:r>
            <a:endParaRPr lang="en-US" sz="8000" b="1" i="1" u="sng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80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b="1" dirty="0"/>
          </a:p>
          <a:p>
            <a:pPr algn="l"/>
            <a:r>
              <a:rPr lang="en-US" sz="3600" b="1" dirty="0"/>
              <a:t> </a:t>
            </a:r>
            <a:endParaRPr lang="en-US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3204EF-F895-7682-E09F-518BA732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5750"/>
            <a:ext cx="1435098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EEA58-8667-03D7-B651-089E13DBBD06}"/>
              </a:ext>
            </a:extLst>
          </p:cNvPr>
          <p:cNvSpPr txBox="1"/>
          <p:nvPr/>
        </p:nvSpPr>
        <p:spPr>
          <a:xfrm>
            <a:off x="2091193" y="437322"/>
            <a:ext cx="76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Planning 2025</a:t>
            </a:r>
          </a:p>
        </p:txBody>
      </p:sp>
      <p:pic>
        <p:nvPicPr>
          <p:cNvPr id="4" name="Picture 2" descr="Kan een afbeelding zijn van 7 mensen en tafel">
            <a:extLst>
              <a:ext uri="{FF2B5EF4-FFF2-40B4-BE49-F238E27FC236}">
                <a16:creationId xmlns:a16="http://schemas.microsoft.com/office/drawing/2014/main" id="{68F5BC2D-C593-EDB7-D16C-D6C87368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16" y="2001741"/>
            <a:ext cx="4588933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56157-60F0-0E7E-D0F1-D5A3CBF8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841966-D7E8-065D-3681-9D98C4E8C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85" y="1582738"/>
            <a:ext cx="9600510" cy="4046785"/>
          </a:xfrm>
        </p:spPr>
        <p:txBody>
          <a:bodyPr>
            <a:normAutofit fontScale="62500" lnSpcReduction="20000"/>
          </a:bodyPr>
          <a:lstStyle/>
          <a:p>
            <a:r>
              <a:rPr lang="en-US" sz="2800" b="1" dirty="0" err="1"/>
              <a:t>Jullie</a:t>
            </a:r>
            <a:r>
              <a:rPr lang="en-US" sz="2800" b="1" dirty="0"/>
              <a:t> input </a:t>
            </a:r>
            <a:r>
              <a:rPr lang="en-US" sz="2800" b="1" dirty="0" err="1"/>
              <a:t>graag</a:t>
            </a:r>
            <a:r>
              <a:rPr lang="en-US" sz="2800" b="1" dirty="0"/>
              <a:t>!!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900" b="1" dirty="0" err="1"/>
              <a:t>Brievenbus</a:t>
            </a:r>
            <a:r>
              <a:rPr lang="en-US" sz="2900" b="1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1" dirty="0" err="1"/>
              <a:t>Afbouwen</a:t>
            </a:r>
            <a:r>
              <a:rPr lang="en-US" sz="2600" b="1" dirty="0"/>
              <a:t> </a:t>
            </a:r>
            <a:r>
              <a:rPr lang="en-US" sz="2600" b="1" dirty="0" err="1"/>
              <a:t>Tintestein</a:t>
            </a:r>
            <a:endParaRPr lang="en-US" sz="2600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1" dirty="0"/>
              <a:t>(</a:t>
            </a:r>
            <a:r>
              <a:rPr lang="en-US" sz="2600" b="1" dirty="0" err="1"/>
              <a:t>Verkeers</a:t>
            </a:r>
            <a:r>
              <a:rPr lang="en-US" sz="2600" b="1" dirty="0"/>
              <a:t>-) </a:t>
            </a:r>
            <a:r>
              <a:rPr lang="en-US" sz="2600" b="1" dirty="0" err="1"/>
              <a:t>veiligheid</a:t>
            </a:r>
            <a:endParaRPr lang="en-US" sz="2600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1" dirty="0" err="1"/>
              <a:t>Wonen</a:t>
            </a:r>
            <a:r>
              <a:rPr lang="en-US" sz="2600" b="1" dirty="0"/>
              <a:t> &amp; </a:t>
            </a:r>
            <a:r>
              <a:rPr lang="en-US" sz="2600" b="1" dirty="0" err="1"/>
              <a:t>leefbaarheid</a:t>
            </a:r>
            <a:endParaRPr lang="en-US" sz="2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/>
              <a:t>Na </a:t>
            </a:r>
            <a:r>
              <a:rPr lang="en-US" sz="3200" b="1" dirty="0" err="1"/>
              <a:t>deze</a:t>
            </a:r>
            <a:r>
              <a:rPr lang="en-US" sz="3200" b="1" dirty="0"/>
              <a:t> </a:t>
            </a:r>
            <a:r>
              <a:rPr lang="en-US" sz="3200" b="1" dirty="0" err="1"/>
              <a:t>avond</a:t>
            </a:r>
            <a:r>
              <a:rPr lang="en-US" sz="3200" b="1" dirty="0"/>
              <a:t> input </a:t>
            </a:r>
            <a:r>
              <a:rPr lang="en-US" sz="3200" b="1" dirty="0" err="1"/>
              <a:t>altijd</a:t>
            </a:r>
            <a:r>
              <a:rPr lang="en-US" sz="3200" b="1" dirty="0"/>
              <a:t> </a:t>
            </a:r>
            <a:r>
              <a:rPr lang="en-US" sz="3200" b="1" dirty="0" err="1"/>
              <a:t>welkom</a:t>
            </a:r>
            <a:endParaRPr lang="en-US" sz="32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900" b="1" dirty="0" err="1"/>
              <a:t>Liefst</a:t>
            </a:r>
            <a:r>
              <a:rPr lang="en-US" sz="2900" b="1" dirty="0"/>
              <a:t> per email , mag </a:t>
            </a:r>
            <a:r>
              <a:rPr lang="en-US" sz="2900" b="1" dirty="0" err="1"/>
              <a:t>uiteraard</a:t>
            </a:r>
            <a:r>
              <a:rPr lang="en-US" sz="2900" b="1" dirty="0"/>
              <a:t> </a:t>
            </a:r>
            <a:r>
              <a:rPr lang="en-US" sz="2900" b="1" dirty="0" err="1"/>
              <a:t>ook</a:t>
            </a:r>
            <a:r>
              <a:rPr lang="en-US" sz="2900" b="1" dirty="0"/>
              <a:t> </a:t>
            </a:r>
            <a:r>
              <a:rPr lang="en-US" sz="2900" b="1" dirty="0" err="1"/>
              <a:t>persoonlijk</a:t>
            </a:r>
            <a:endParaRPr lang="en-US" sz="29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500" b="1" u="sng" dirty="0">
                <a:solidFill>
                  <a:srgbClr val="000000"/>
                </a:solidFill>
              </a:rPr>
              <a:t>info@dorpsraadtinte.nl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80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b="1" dirty="0"/>
          </a:p>
          <a:p>
            <a:pPr algn="l"/>
            <a:r>
              <a:rPr lang="en-US" sz="3600" b="1" dirty="0"/>
              <a:t> </a:t>
            </a:r>
            <a:endParaRPr lang="en-US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7BB83B-F475-8BFB-49EF-2CA5CFBD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5750"/>
            <a:ext cx="1435098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D9B150-3562-1029-4450-944AB35022D8}"/>
              </a:ext>
            </a:extLst>
          </p:cNvPr>
          <p:cNvSpPr txBox="1"/>
          <p:nvPr/>
        </p:nvSpPr>
        <p:spPr>
          <a:xfrm>
            <a:off x="2091193" y="437322"/>
            <a:ext cx="76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Inwonersavond 2025</a:t>
            </a:r>
            <a:endParaRPr lang="en-US" sz="4000" b="1" dirty="0"/>
          </a:p>
        </p:txBody>
      </p:sp>
      <p:pic>
        <p:nvPicPr>
          <p:cNvPr id="3074" name="Picture 2" descr="Free Stock Photo of Input Word Means Online Advice And Recommendations |  Download Free Images and Free Illustrations">
            <a:extLst>
              <a:ext uri="{FF2B5EF4-FFF2-40B4-BE49-F238E27FC236}">
                <a16:creationId xmlns:a16="http://schemas.microsoft.com/office/drawing/2014/main" id="{B8974BF2-BE45-423D-3A6F-4B4F0AE6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450479"/>
            <a:ext cx="4418278" cy="36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00A19-B60A-5424-FDD7-21E01E98F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12D0A5-B19F-E006-C6D2-5A8D8A4EA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183" y="2820988"/>
            <a:ext cx="6987038" cy="220887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80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b="1" dirty="0"/>
          </a:p>
          <a:p>
            <a:pPr algn="l"/>
            <a:r>
              <a:rPr lang="en-US" sz="3600" b="1" dirty="0"/>
              <a:t> </a:t>
            </a:r>
            <a:endParaRPr lang="en-US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63B2E1-459A-87B8-BB07-2B7E41E6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5750"/>
            <a:ext cx="1435098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jnfles Dank je wel proost van Cadeau bestel je online bij Cadeau">
            <a:extLst>
              <a:ext uri="{FF2B5EF4-FFF2-40B4-BE49-F238E27FC236}">
                <a16:creationId xmlns:a16="http://schemas.microsoft.com/office/drawing/2014/main" id="{28634E18-C00C-9C88-B2C8-C1C1141F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150784"/>
            <a:ext cx="4991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2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308</Words>
  <Application>Microsoft Office PowerPoint</Application>
  <PresentationFormat>Breedbeeld</PresentationFormat>
  <Paragraphs>99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-apple-system</vt:lpstr>
      <vt:lpstr>Aptos</vt:lpstr>
      <vt:lpstr>Aptos Display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Van Maanen</dc:creator>
  <cp:lastModifiedBy>Eigenaar</cp:lastModifiedBy>
  <cp:revision>7</cp:revision>
  <dcterms:created xsi:type="dcterms:W3CDTF">2024-12-23T10:58:27Z</dcterms:created>
  <dcterms:modified xsi:type="dcterms:W3CDTF">2025-02-08T12:20:54Z</dcterms:modified>
</cp:coreProperties>
</file>